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07" r:id="rId3"/>
    <p:sldId id="267" r:id="rId4"/>
    <p:sldId id="308" r:id="rId5"/>
    <p:sldId id="259" r:id="rId6"/>
    <p:sldId id="262" r:id="rId7"/>
    <p:sldId id="30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457333769072822E-2"/>
          <c:y val="0.2165752191578332"/>
          <c:w val="0.90858031386263527"/>
          <c:h val="0.61348161564182224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33.799999999999997</c:v>
                </c:pt>
                <c:pt idx="1">
                  <c:v>26.2</c:v>
                </c:pt>
                <c:pt idx="2">
                  <c:v>25.7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CE3-4DC7-AF51-402923D86B2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F+VEX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1.9</c:v>
                </c:pt>
                <c:pt idx="1">
                  <c:v>3</c:v>
                </c:pt>
                <c:pt idx="2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CE3-4DC7-AF51-402923D86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585664"/>
        <c:axId val="159439616"/>
      </c:lineChart>
      <c:catAx>
        <c:axId val="2015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439616"/>
        <c:crosses val="autoZero"/>
        <c:auto val="1"/>
        <c:lblAlgn val="ctr"/>
        <c:lblOffset val="100"/>
        <c:noMultiLvlLbl val="0"/>
      </c:catAx>
      <c:valAx>
        <c:axId val="15943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5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epi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49.7</c:v>
                </c:pt>
                <c:pt idx="1">
                  <c:v>27.6</c:v>
                </c:pt>
                <c:pt idx="2">
                  <c:v>23.6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68-4D56-8A19-4474F3A3BD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poranění hráze vč. epiziotomií - celkem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89</c:v>
                </c:pt>
                <c:pt idx="1">
                  <c:v>68.099999999999994</c:v>
                </c:pt>
                <c:pt idx="2">
                  <c:v>66.099999999999994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A68-4D56-8A19-4474F3A3B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87520"/>
        <c:axId val="174306368"/>
      </c:lineChart>
      <c:catAx>
        <c:axId val="12458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306368"/>
        <c:crosses val="autoZero"/>
        <c:auto val="1"/>
        <c:lblAlgn val="ctr"/>
        <c:lblOffset val="100"/>
        <c:noMultiLvlLbl val="0"/>
      </c:catAx>
      <c:valAx>
        <c:axId val="17430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458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D7285-0163-4F2E-82CE-C7799FE19651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56610-79FA-4364-BF94-5CD83928E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0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0286-BB39-4618-81A8-2E8152B09C60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4902-836B-4D28-9F18-1C89ED108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BEA97-AB5F-48EE-91E1-87A59E2E7A8E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9D24D-D289-4314-8D26-32F0371EF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4859B-C37F-48E3-977C-6D6457444AA5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76B9-1B84-437B-A2EC-09775CD151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2DAC-C78A-425D-B7A9-0CC6D8671A7F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70029-0315-4B71-ADAA-A68455207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6A74-BDA6-4AEB-BABC-221000F18DD5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3F0C6-46F8-4137-B09F-CE377E55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D7C9-06C0-41F5-ACB4-0B9DB2A62136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AE5D-23AF-46FC-8113-7E660DA8DA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6EBFA-1452-4804-AA82-81D205827C8B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47F4-CC18-464F-9FCD-ACE07B4367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098E0-EC35-4778-8B1D-C3D65683946A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6765-8CCC-49B9-BEE4-F3CE7AEE6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4A0A-BCF1-4367-84F0-ED944F9D4B69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F2E40-B60A-4C27-990D-220F3DE67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08A5-D8F3-475A-B5FF-94450863BF25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DFCC-8806-4D84-83E3-91366038A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F56F-307D-4C8C-9F40-7782DA5D27D4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629B-966F-42CB-BB22-599C7C901E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5273F-2BAD-49D0-A77F-5A85E04D5490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614C-B3A3-4524-909F-46BD27C11F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CD73C7-DDE4-478E-93EC-9900E2E4E45E}" type="datetimeFigureOut">
              <a:rPr lang="cs-CZ"/>
              <a:pPr>
                <a:defRPr/>
              </a:pPr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51AF62-2658-489C-BC7B-7290A15C5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56256"/>
            <a:ext cx="7772400" cy="5072944"/>
          </a:xfrm>
        </p:spPr>
        <p:txBody>
          <a:bodyPr/>
          <a:lstStyle/>
          <a:p>
            <a:pPr eaLnBrk="1" hangingPunct="1"/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Porodní sál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54" name="Obdélník 5"/>
          <p:cNvSpPr>
            <a:spLocks noChangeArrowheads="1"/>
          </p:cNvSpPr>
          <p:nvPr/>
        </p:nvSpPr>
        <p:spPr bwMode="auto">
          <a:xfrm>
            <a:off x="2314575" y="492125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dirty="0" err="1"/>
              <a:t>Gynekologicko</a:t>
            </a:r>
            <a:r>
              <a:rPr lang="cs-CZ" sz="1600" dirty="0"/>
              <a:t> - porodnické oddělení</a:t>
            </a:r>
          </a:p>
          <a:p>
            <a:pPr algn="ctr"/>
            <a:r>
              <a:rPr lang="cs-CZ" sz="1600" dirty="0"/>
              <a:t>Nemocnice Pelhřimov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3EE4673-219B-46F9-BC69-E80A66301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3" y="406966"/>
            <a:ext cx="1463215" cy="81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04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3411537"/>
          </a:xfrm>
        </p:spPr>
        <p:txBody>
          <a:bodyPr/>
          <a:lstStyle/>
          <a:p>
            <a:pPr eaLnBrk="1" hangingPunct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STATISTIKA 2022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graphicFrame>
        <p:nvGraphicFramePr>
          <p:cNvPr id="1335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29613"/>
              </p:ext>
            </p:extLst>
          </p:nvPr>
        </p:nvGraphicFramePr>
        <p:xfrm>
          <a:off x="684213" y="2924175"/>
          <a:ext cx="7908925" cy="3336926"/>
        </p:xfrm>
        <a:graphic>
          <a:graphicData uri="http://schemas.openxmlformats.org/drawingml/2006/table">
            <a:tbl>
              <a:tblPr/>
              <a:tblGrid>
                <a:gridCol w="1011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8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5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71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27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živě </a:t>
                      </a: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mrtvo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ČNÚ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r>
                        <a:rPr kumimoji="0" lang="cs-CZ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o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r>
                        <a:rPr kumimoji="0" lang="cs-CZ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o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42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3411537"/>
          </a:xfrm>
        </p:spPr>
        <p:txBody>
          <a:bodyPr/>
          <a:lstStyle/>
          <a:p>
            <a:pPr eaLnBrk="1" hangingPunct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STATISTIKA 2022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graphicFrame>
        <p:nvGraphicFramePr>
          <p:cNvPr id="1745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84931"/>
              </p:ext>
            </p:extLst>
          </p:nvPr>
        </p:nvGraphicFramePr>
        <p:xfrm>
          <a:off x="539551" y="3068960"/>
          <a:ext cx="8064897" cy="2908183"/>
        </p:xfrm>
        <a:graphic>
          <a:graphicData uri="http://schemas.openxmlformats.org/drawingml/2006/table">
            <a:tbl>
              <a:tblPr/>
              <a:tblGrid>
                <a:gridCol w="934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3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91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59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19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02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8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017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+ VEX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2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7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3411537"/>
          </a:xfrm>
        </p:spPr>
        <p:txBody>
          <a:bodyPr/>
          <a:lstStyle/>
          <a:p>
            <a:pPr eaLnBrk="1" hangingPunct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STATISTIKA 2022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xmlns="" id="{453EDA99-5E8C-1BDD-6D3B-040860F4E0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671782"/>
              </p:ext>
            </p:extLst>
          </p:nvPr>
        </p:nvGraphicFramePr>
        <p:xfrm>
          <a:off x="1524000" y="2132856"/>
          <a:ext cx="61443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44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2592387"/>
          </a:xfrm>
        </p:spPr>
        <p:txBody>
          <a:bodyPr/>
          <a:lstStyle/>
          <a:p>
            <a:pPr eaLnBrk="1" hangingPunct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STATISTIKA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graphicFrame>
        <p:nvGraphicFramePr>
          <p:cNvPr id="20526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90886"/>
              </p:ext>
            </p:extLst>
          </p:nvPr>
        </p:nvGraphicFramePr>
        <p:xfrm>
          <a:off x="1187624" y="2781300"/>
          <a:ext cx="6584777" cy="3022600"/>
        </p:xfrm>
        <a:graphic>
          <a:graphicData uri="http://schemas.openxmlformats.org/drawingml/2006/table">
            <a:tbl>
              <a:tblPr/>
              <a:tblGrid>
                <a:gridCol w="9401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76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57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76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705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129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 </a:t>
                      </a: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 vag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vag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827088" y="-674688"/>
            <a:ext cx="7772400" cy="3887788"/>
          </a:xfrm>
        </p:spPr>
        <p:txBody>
          <a:bodyPr/>
          <a:lstStyle/>
          <a:p>
            <a:pPr eaLnBrk="1" hangingPunct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STATISTIKA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graphicFrame>
        <p:nvGraphicFramePr>
          <p:cNvPr id="2462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54793"/>
              </p:ext>
            </p:extLst>
          </p:nvPr>
        </p:nvGraphicFramePr>
        <p:xfrm>
          <a:off x="1331913" y="2205038"/>
          <a:ext cx="6768479" cy="3816250"/>
        </p:xfrm>
        <a:graphic>
          <a:graphicData uri="http://schemas.openxmlformats.org/drawingml/2006/table">
            <a:tbl>
              <a:tblPr/>
              <a:tblGrid>
                <a:gridCol w="1071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03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4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0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17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rpt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rpt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rpt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Poranění hráze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(celkem)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6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2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 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827088" y="-674688"/>
            <a:ext cx="7772400" cy="3887788"/>
          </a:xfrm>
        </p:spPr>
        <p:txBody>
          <a:bodyPr/>
          <a:lstStyle/>
          <a:p>
            <a:pPr eaLnBrk="1" hangingPunct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STATISTIKA 2022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xmlns="" id="{D0C84F49-0ABB-1BBE-A7FC-164FF412E0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175134"/>
              </p:ext>
            </p:extLst>
          </p:nvPr>
        </p:nvGraphicFramePr>
        <p:xfrm>
          <a:off x="1524000" y="1988840"/>
          <a:ext cx="6096000" cy="347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077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125</Words>
  <Application>Microsoft Office PowerPoint</Application>
  <PresentationFormat>Předvádění na obrazovce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  Porodní sál 2022 </vt:lpstr>
      <vt:lpstr>STATISTIKA 2022 </vt:lpstr>
      <vt:lpstr>STATISTIKA 2022 </vt:lpstr>
      <vt:lpstr>STATISTIKA 2022 </vt:lpstr>
      <vt:lpstr>STATISTIKA 2022</vt:lpstr>
      <vt:lpstr>STATISTIKA 2022</vt:lpstr>
      <vt:lpstr>STATISTIKA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denisa</dc:creator>
  <cp:lastModifiedBy>nempe</cp:lastModifiedBy>
  <cp:revision>315</cp:revision>
  <dcterms:created xsi:type="dcterms:W3CDTF">2013-01-15T21:01:12Z</dcterms:created>
  <dcterms:modified xsi:type="dcterms:W3CDTF">2023-04-26T06:26:24Z</dcterms:modified>
</cp:coreProperties>
</file>